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59" r:id="rId12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3305E-944E-B94A-B9BB-11EED05937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2F7ED5-C039-B847-90BF-B0DF86C57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3B38E-FDDA-364B-951F-C3A8819F0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57F58-CA5B-2848-B4F0-4DA9149A714F}" type="datetimeFigureOut">
              <a:t>11.06.20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C79BD-F17E-6547-8F2B-2FF0ACD2A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BEF34-7071-1446-ACE9-533262989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8919C-BED7-BD4B-AC53-F938B36D8795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84931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BBF80-DE2E-B649-85B5-60BAA70D2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88813D-7FAB-1943-A968-633AD5F827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65403-5D08-384F-B990-E52E491FA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57F58-CA5B-2848-B4F0-4DA9149A714F}" type="datetimeFigureOut">
              <a:t>11.06.20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C284C-E499-DC42-AAFC-59295B6EE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A4580-06BC-3348-A1EA-571E805FF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8919C-BED7-BD4B-AC53-F938B36D8795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73890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D3CC89-405D-2642-89CD-A0BE6E1885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5B7275-530E-4848-A0C4-54EFE47BF2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9693C-0CC9-7744-94E5-81B0C1383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57F58-CA5B-2848-B4F0-4DA9149A714F}" type="datetimeFigureOut">
              <a:t>11.06.20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498D7-4943-B140-B7B1-5E40E732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30C51-11CD-0A42-BC47-A6AA29057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8919C-BED7-BD4B-AC53-F938B36D8795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11549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56D2D-8F5E-904B-927E-6CD1C6F06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B2984-A6B3-B845-8E4E-9AF1B76EC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FB81F-99D0-B847-9F29-761E907A3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57F58-CA5B-2848-B4F0-4DA9149A714F}" type="datetimeFigureOut">
              <a:t>11.06.20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CCC31A-99E2-C547-A3FA-AAAD8442C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0B917-C885-DD4C-B376-5EC5AF83E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8919C-BED7-BD4B-AC53-F938B36D8795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28547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798A7-DBE0-484A-97F1-9620DD162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48B44-DEC9-8D45-951D-70C2B41FA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2DB60-C000-EF46-87F8-F2623BE8E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57F58-CA5B-2848-B4F0-4DA9149A714F}" type="datetimeFigureOut">
              <a:t>11.06.20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6C7B0-F488-5243-8420-F455ED989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31001-2451-F246-8C20-8A23D87EC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8919C-BED7-BD4B-AC53-F938B36D8795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03102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3485C-9A5A-A346-A4B8-D78EA26CF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97D89-72EA-9847-8B43-5C8F5CE7F5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3C4F67-DF4A-F64C-B258-3F6BBDABB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AE381-5333-C54A-A961-DE1EE70B7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57F58-CA5B-2848-B4F0-4DA9149A714F}" type="datetimeFigureOut">
              <a:t>11.06.20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07B1E4-5B3E-C649-85C2-1F8507922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F15769-DA22-9844-A71F-D68ACE1A7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8919C-BED7-BD4B-AC53-F938B36D8795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13271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9759B-8373-FC4E-8CE2-2C46EE6B1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A6231A-8F24-9647-87B4-EBDB13E1C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1A9AD-207B-4141-BB6A-BE61655322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6CAE85-3810-F142-BFE5-122F654958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4B445C-B449-5C46-B91E-13DD31F616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FF0385-DD17-2E45-8AA2-BC91D37C2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57F58-CA5B-2848-B4F0-4DA9149A714F}" type="datetimeFigureOut">
              <a:t>11.06.20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24E254-3717-0D47-B231-611486136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0986AF-B208-5C4E-87A2-7C9DA344B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8919C-BED7-BD4B-AC53-F938B36D8795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37921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E5462-4F6A-F745-879C-FEF96C8C4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3C650C-E7C6-334B-9828-1751130D1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57F58-CA5B-2848-B4F0-4DA9149A714F}" type="datetimeFigureOut">
              <a:t>11.06.20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2E98CD-2D2B-0544-9489-437C331A0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F059A8-EA8B-F64D-98D9-2B79C6C3D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8919C-BED7-BD4B-AC53-F938B36D8795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27029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073539-EB77-A14C-9E44-138ED9516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57F58-CA5B-2848-B4F0-4DA9149A714F}" type="datetimeFigureOut">
              <a:t>11.06.20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E076BC-7262-BC44-8530-1E8C17307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A4B9B4-9D52-B447-847B-78F6941D1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8919C-BED7-BD4B-AC53-F938B36D8795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86963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C09CA-C801-C84B-B917-CDC220E19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22A00-5417-954D-ADEF-DCD06C288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025F9E-F76A-B644-A5D7-C60F34D71F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F801C6-65A2-824E-9A4C-880CD93D3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57F58-CA5B-2848-B4F0-4DA9149A714F}" type="datetimeFigureOut">
              <a:t>11.06.20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E5EC18-C75A-C542-9531-8ADB8F7FD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189CF1-C9B3-B14E-B947-18AEFAA04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8919C-BED7-BD4B-AC53-F938B36D8795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70485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F750D-3276-7F41-BC02-7A0EEC400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5D8ECE-6D75-134B-BA45-712A7E1D3B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E290E3-71DC-2744-8AD1-B8024B2417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6C7D33-30B1-554B-8248-AEE401154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57F58-CA5B-2848-B4F0-4DA9149A714F}" type="datetimeFigureOut">
              <a:t>11.06.20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0BEBF9-2239-704A-8EE9-EDBABD855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95E2DD-219A-C848-9484-C31C8ACE2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8919C-BED7-BD4B-AC53-F938B36D8795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32528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5607AF-279D-2849-ABE7-979ED0F00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558D6E-CDD8-C142-9C60-C5BCFF5FFB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2A99B-A084-D143-8851-5431B42530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B57F58-CA5B-2848-B4F0-4DA9149A714F}" type="datetimeFigureOut">
              <a:t>11.06.20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0C630-4ACE-124A-9F33-DB445603C2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4FAD0-8CC4-D343-98C5-30BC3B964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8919C-BED7-BD4B-AC53-F938B36D8795}" type="slidenum"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98073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7BF769-B2C5-9747-AAD1-A14ED0419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057"/>
            <a:ext cx="12192000" cy="655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33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B6AA15-B0DE-3148-94C7-5E3FC02D0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521"/>
            <a:ext cx="12192000" cy="583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691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9331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14CD39-202F-7643-B8B8-F983DD8A1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945"/>
            <a:ext cx="12192000" cy="65081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69C9B2-ECCB-AE4F-A1C7-6D6B6697D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27345"/>
            <a:ext cx="12192000" cy="650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02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DF9B29-3269-FC44-ADD9-A7339E825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7338"/>
            <a:ext cx="12192000" cy="620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012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EA5908-6C6A-9F4D-8B2E-6826ACBF8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9043"/>
            <a:ext cx="12192000" cy="573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417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3CDE6F-43BB-DB4F-9955-B7C4DBE48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414"/>
            <a:ext cx="12192000" cy="576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561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0C4AA3-D448-014B-8254-E6A8FBE1F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6815"/>
            <a:ext cx="12192000" cy="540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61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CCE8A1-D5AC-6D44-B73C-13DAEB27E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928"/>
            <a:ext cx="12192000" cy="640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730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B42A61-ACD3-AF45-8070-DA7F2666C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430"/>
            <a:ext cx="12192000" cy="660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055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C172E3-B3E4-8641-ABB1-72E29D5DD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156"/>
            <a:ext cx="12192000" cy="648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84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0</Words>
  <Application>Microsoft Macintosh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Kromer  Heiko</dc:creator>
  <cp:lastModifiedBy>Kromer  Heiko</cp:lastModifiedBy>
  <cp:revision>14</cp:revision>
  <dcterms:created xsi:type="dcterms:W3CDTF">2020-06-11T18:56:34Z</dcterms:created>
  <dcterms:modified xsi:type="dcterms:W3CDTF">2020-06-11T19:17:49Z</dcterms:modified>
</cp:coreProperties>
</file>